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88" r:id="rId2"/>
    <p:sldId id="292" r:id="rId3"/>
    <p:sldId id="298" r:id="rId4"/>
    <p:sldId id="300" r:id="rId5"/>
    <p:sldId id="302" r:id="rId6"/>
  </p:sldIdLst>
  <p:sldSz cx="7315200" cy="96012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462500-64CD-4BFA-A3FA-322CC07666FC}" v="4" dt="2024-07-12T17:50:25.7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2" tIns="46587" rIns="93172" bIns="46587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2" tIns="46587" rIns="93172" bIns="46587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2024-07-12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76463" y="696913"/>
            <a:ext cx="265747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2" tIns="46587" rIns="93172" bIns="46587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2" tIns="46587" rIns="93172" bIns="46587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2" tIns="46587" rIns="93172" bIns="46587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wrap="square" lIns="93172" tIns="46587" rIns="93172" bIns="46587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A1 – Measure Up</a:t>
            </a:r>
          </a:p>
          <a:p>
            <a:pPr algn="ctr"/>
            <a:r>
              <a:rPr lang="en-US" b="1" dirty="0"/>
              <a:t>Designer: Drew Coleman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16</a:t>
            </a:r>
          </a:p>
          <a:p>
            <a:r>
              <a:rPr lang="en-US" dirty="0"/>
              <a:t>Targets: 7 IPSC, 2 steel</a:t>
            </a:r>
          </a:p>
          <a:p>
            <a:endParaRPr lang="en-US" dirty="0"/>
          </a:p>
          <a:p>
            <a:r>
              <a:rPr lang="en-US" dirty="0"/>
              <a:t>Handgun start position: straddling start stick, wrists below belt. Handgun is loaded and holstered</a:t>
            </a:r>
          </a:p>
          <a:p>
            <a:endParaRPr lang="en-US" dirty="0"/>
          </a:p>
          <a:p>
            <a:r>
              <a:rPr lang="en-US" dirty="0"/>
              <a:t>PCC start position: straddling start stick,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Walkthrough time: 4 minutes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A2 – Not Straight</a:t>
            </a:r>
          </a:p>
          <a:p>
            <a:pPr algn="ctr"/>
            <a:r>
              <a:rPr lang="en-US" b="1" dirty="0"/>
              <a:t>Designer: John </a:t>
            </a:r>
            <a:r>
              <a:rPr lang="en-US" b="1" dirty="0" err="1"/>
              <a:t>Bordeux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22</a:t>
            </a:r>
          </a:p>
          <a:p>
            <a:r>
              <a:rPr lang="en-US" dirty="0"/>
              <a:t>Targets: 10 IPSC, 2 steel</a:t>
            </a:r>
          </a:p>
          <a:p>
            <a:endParaRPr lang="en-US" dirty="0"/>
          </a:p>
          <a:p>
            <a:r>
              <a:rPr lang="en-US" dirty="0"/>
              <a:t>Handgun start position: </a:t>
            </a:r>
          </a:p>
          <a:p>
            <a:endParaRPr lang="en-US" dirty="0"/>
          </a:p>
          <a:p>
            <a:r>
              <a:rPr lang="en-US" dirty="0"/>
              <a:t>PCC start position: 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drop turner is activated by P1 and is a disappearing target.</a:t>
            </a:r>
          </a:p>
          <a:p>
            <a:endParaRPr lang="en-US" dirty="0"/>
          </a:p>
          <a:p>
            <a:r>
              <a:rPr lang="en-US" dirty="0"/>
              <a:t>Walkthrough time: 4 minutes</a:t>
            </a:r>
          </a:p>
          <a:p>
            <a:endParaRPr lang="en-US" dirty="0"/>
          </a:p>
          <a:p>
            <a:r>
              <a:rPr lang="en-US" dirty="0"/>
              <a:t>Tablet note – T10 has the NPM’s. If they are not present, STOP and find the match director.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5989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B2 – Let’s Go</a:t>
            </a:r>
          </a:p>
          <a:p>
            <a:pPr algn="ctr"/>
            <a:r>
              <a:rPr lang="en-US" b="1" dirty="0"/>
              <a:t>Designer: nobody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30</a:t>
            </a:r>
          </a:p>
          <a:p>
            <a:r>
              <a:rPr lang="en-US" dirty="0"/>
              <a:t>Targets: 15 USPSA</a:t>
            </a:r>
          </a:p>
          <a:p>
            <a:endParaRPr lang="en-US" dirty="0"/>
          </a:p>
          <a:p>
            <a:r>
              <a:rPr lang="en-US" dirty="0"/>
              <a:t>Handgun start position: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Walkthrough time: 4 minutes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4760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B3 – Under Armor</a:t>
            </a:r>
          </a:p>
          <a:p>
            <a:pPr algn="ctr"/>
            <a:r>
              <a:rPr lang="en-US" b="1" dirty="0"/>
              <a:t>Designer: Cory Hobbs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28 rounds</a:t>
            </a:r>
          </a:p>
          <a:p>
            <a:r>
              <a:rPr lang="en-US" dirty="0"/>
              <a:t>Targets: 13 IPSC, 2 steel</a:t>
            </a:r>
          </a:p>
          <a:p>
            <a:endParaRPr lang="en-US" dirty="0"/>
          </a:p>
          <a:p>
            <a:r>
              <a:rPr lang="en-US" dirty="0"/>
              <a:t>Handgun start position: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Swinger is activated by either popper.</a:t>
            </a:r>
          </a:p>
          <a:p>
            <a:endParaRPr lang="en-US" dirty="0"/>
          </a:p>
          <a:p>
            <a:r>
              <a:rPr lang="en-US" dirty="0"/>
              <a:t>Walkthrough time: 4 minutes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922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B4 – No Corner Wasted</a:t>
            </a:r>
          </a:p>
          <a:p>
            <a:pPr algn="ctr"/>
            <a:r>
              <a:rPr lang="en-US" b="1" dirty="0"/>
              <a:t>Designer: Cory Hobbs</a:t>
            </a:r>
            <a:endParaRPr lang="en-US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26</a:t>
            </a:r>
          </a:p>
          <a:p>
            <a:r>
              <a:rPr lang="en-US" dirty="0"/>
              <a:t>Targets: 10 USPSA, 6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Walkthrough time: 4 minutes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389701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5695</TotalTime>
  <Words>475</Words>
  <Application>Microsoft Office PowerPoint</Application>
  <PresentationFormat>Custom</PresentationFormat>
  <Paragraphs>67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230</cp:revision>
  <cp:lastPrinted>2024-07-13T21:01:14Z</cp:lastPrinted>
  <dcterms:created xsi:type="dcterms:W3CDTF">2002-08-21T12:11:08Z</dcterms:created>
  <dcterms:modified xsi:type="dcterms:W3CDTF">2024-07-15T13:39:39Z</dcterms:modified>
  <cp:category>Shooting</cp:category>
</cp:coreProperties>
</file>

<file path=docProps/thumbnail.jpeg>
</file>